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9" r:id="rId11"/>
    <p:sldId id="263" r:id="rId12"/>
    <p:sldId id="264" r:id="rId13"/>
    <p:sldId id="262" r:id="rId14"/>
    <p:sldId id="266" r:id="rId15"/>
    <p:sldId id="267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leerinbeelden.nl/op-school/beelddenken-leren/leerstijlen/de-leerstijlen-van-kolb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Praktijk Opleiders Cursus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58988"/>
            <a:ext cx="3600401" cy="312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3" y="3797184"/>
            <a:ext cx="3825347" cy="258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4543"/>
            <a:ext cx="2880320" cy="199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9643" y="367726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92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>
            <a:normAutofit fontScale="90000"/>
          </a:bodyPr>
          <a:lstStyle/>
          <a:p>
            <a:r>
              <a:rPr lang="nl-NL" dirty="0"/>
              <a:t>Kennis, houding en gedrag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346655" cy="385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594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4032448" cy="1152128"/>
          </a:xfrm>
        </p:spPr>
        <p:txBody>
          <a:bodyPr>
            <a:normAutofit fontScale="90000"/>
          </a:bodyPr>
          <a:lstStyle/>
          <a:p>
            <a:r>
              <a:rPr lang="nl-NL" dirty="0"/>
              <a:t>Opdrachten leren en leerstijlen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3921299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Lees hoofdstuk 1 uit de POC bundel door en maak de opdrachten 1.1 t/m 1.4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Voor opdracht 1.4 krijg je van je docent een werkblad.</a:t>
            </a:r>
          </a:p>
        </p:txBody>
      </p:sp>
    </p:spTree>
    <p:extLst>
      <p:ext uri="{BB962C8B-B14F-4D97-AF65-F5344CB8AC3E}">
        <p14:creationId xmlns:p14="http://schemas.microsoft.com/office/powerpoint/2010/main" val="4271382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4032448" cy="1152128"/>
          </a:xfrm>
        </p:spPr>
        <p:txBody>
          <a:bodyPr>
            <a:normAutofit fontScale="90000"/>
          </a:bodyPr>
          <a:lstStyle/>
          <a:p>
            <a:r>
              <a:rPr lang="nl-NL" dirty="0"/>
              <a:t>Introductie van je bedrijf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39212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54" y="1893820"/>
            <a:ext cx="5436096" cy="457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26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Deze periode:</a:t>
            </a:r>
          </a:p>
          <a:p>
            <a:pPr>
              <a:buFont typeface="Arial" charset="0"/>
              <a:buChar char="•"/>
            </a:pPr>
            <a:r>
              <a:rPr lang="nl-NL" dirty="0"/>
              <a:t>Leren en leerstijlen</a:t>
            </a:r>
          </a:p>
          <a:p>
            <a:pPr>
              <a:buFont typeface="Arial" charset="0"/>
              <a:buChar char="•"/>
            </a:pPr>
            <a:r>
              <a:rPr lang="nl-NL" dirty="0"/>
              <a:t>Toepassen leren en leerstijlen</a:t>
            </a:r>
          </a:p>
          <a:p>
            <a:pPr>
              <a:buFont typeface="Arial" charset="0"/>
              <a:buChar char="•"/>
            </a:pPr>
            <a:r>
              <a:rPr lang="nl-NL" dirty="0"/>
              <a:t>Communiceren</a:t>
            </a:r>
          </a:p>
          <a:p>
            <a:pPr>
              <a:buFont typeface="Arial" charset="0"/>
              <a:buChar char="•"/>
            </a:pPr>
            <a:r>
              <a:rPr lang="nl-NL" dirty="0"/>
              <a:t>Conflicten</a:t>
            </a:r>
          </a:p>
          <a:p>
            <a:pPr>
              <a:buFont typeface="Arial" charset="0"/>
              <a:buChar char="•"/>
            </a:pPr>
            <a:r>
              <a:rPr lang="nl-NL" dirty="0"/>
              <a:t>Instrueren </a:t>
            </a:r>
          </a:p>
          <a:p>
            <a:pPr>
              <a:buFont typeface="Arial" charset="0"/>
              <a:buChar char="•"/>
            </a:pPr>
            <a:r>
              <a:rPr lang="nl-NL" dirty="0"/>
              <a:t>Beoordelen</a:t>
            </a:r>
          </a:p>
          <a:p>
            <a:pPr>
              <a:buFont typeface="Arial" charset="0"/>
              <a:buChar char="•"/>
            </a:pPr>
            <a:r>
              <a:rPr lang="nl-NL" dirty="0"/>
              <a:t>Afronden evaluatie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Vandaag:</a:t>
            </a:r>
          </a:p>
          <a:p>
            <a:pPr marL="0" indent="0">
              <a:buNone/>
            </a:pPr>
            <a:r>
              <a:rPr lang="nl-NL" dirty="0"/>
              <a:t>Leren en leerstijlen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5495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95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/>
              <a:t>Wat is leren?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Leren is gedrag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Arial" charset="0"/>
              <a:buChar char="•"/>
            </a:pPr>
            <a:r>
              <a:rPr lang="nl-NL" dirty="0"/>
              <a:t>Leren is het verwerven van nieuwe gedragsmogelijkheden.</a:t>
            </a:r>
          </a:p>
          <a:p>
            <a:pPr>
              <a:buFont typeface="Arial" charset="0"/>
              <a:buChar char="•"/>
            </a:pPr>
            <a:r>
              <a:rPr lang="nl-NL" dirty="0"/>
              <a:t>Leren is het wijzigen van reeds bestaande gedragsmogelijkheden.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04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err="1"/>
              <a:t>Kolb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>
            <a:normAutofit fontScale="85000" lnSpcReduction="10000"/>
          </a:bodyPr>
          <a:lstStyle/>
          <a:p>
            <a:pPr>
              <a:buFont typeface="Arial" charset="0"/>
              <a:buChar char="•"/>
            </a:pPr>
            <a:r>
              <a:rPr lang="nl-NL" dirty="0"/>
              <a:t>De vier leerfasen vormen samen een leercyclus.</a:t>
            </a:r>
          </a:p>
          <a:p>
            <a:pPr>
              <a:buFont typeface="Arial" charset="0"/>
              <a:buChar char="•"/>
            </a:pPr>
            <a:r>
              <a:rPr lang="nl-NL" dirty="0"/>
              <a:t>Leren, dat wil zeggen het bewerkstelligen van een duurzame gedragsverandering, ontstaat wanneer de leercyclus een of meerdere malen doorlopen wordt.</a:t>
            </a:r>
          </a:p>
          <a:p>
            <a:pPr>
              <a:buFont typeface="Arial" charset="0"/>
              <a:buChar char="•"/>
            </a:pPr>
            <a:r>
              <a:rPr lang="nl-NL" dirty="0"/>
              <a:t>Uit onderstaande blijkt al, dat herhalen vaak nodig is om tot een duurzame gedragsverandering te kunnen komen.</a:t>
            </a:r>
          </a:p>
          <a:p>
            <a:pPr>
              <a:buFont typeface="Arial" charset="0"/>
              <a:buChar char="•"/>
            </a:pPr>
            <a:r>
              <a:rPr lang="nl-NL" dirty="0"/>
              <a:t>Sommigen stappen niet altijd in bij de eerste </a:t>
            </a:r>
            <a:r>
              <a:rPr lang="nl-NL" dirty="0" err="1"/>
              <a:t>leerfase</a:t>
            </a:r>
            <a:r>
              <a:rPr lang="nl-NL" dirty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46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err="1"/>
              <a:t>Kolb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7" y="1912440"/>
            <a:ext cx="4708921" cy="456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165" y="2054150"/>
            <a:ext cx="4348436" cy="428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6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err="1"/>
              <a:t>Kolb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38631"/>
            <a:ext cx="6696744" cy="671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03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/>
          <a:lstStyle/>
          <a:p>
            <a:r>
              <a:rPr lang="nl-NL" dirty="0" err="1"/>
              <a:t>Kolb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631074" cy="4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722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3816424" cy="1152128"/>
          </a:xfrm>
        </p:spPr>
        <p:txBody>
          <a:bodyPr>
            <a:normAutofit fontScale="90000"/>
          </a:bodyPr>
          <a:lstStyle/>
          <a:p>
            <a:r>
              <a:rPr lang="nl-NL" dirty="0"/>
              <a:t>Manieren van leren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1883263" cy="130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35" y="1925365"/>
            <a:ext cx="7466621" cy="462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722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7" ma:contentTypeDescription="Een nieuw document maken." ma:contentTypeScope="" ma:versionID="3987f2e70c8afd74ee6c579d4fd1f5fd">
  <xsd:schema xmlns:xsd="http://www.w3.org/2001/XMLSchema" xmlns:xs="http://www.w3.org/2001/XMLSchema" xmlns:p="http://schemas.microsoft.com/office/2006/metadata/properties" xmlns:ns3="c2e09757-d42c-4fcd-ae27-c71d4b258210" targetNamespace="http://schemas.microsoft.com/office/2006/metadata/properties" ma:root="true" ma:fieldsID="092e3b75000aed4073912aba6db82d9c" ns3:_="">
    <xsd:import namespace="c2e09757-d42c-4fcd-ae27-c71d4b2582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3EF296-A1FB-4C55-B4E4-B1C68F8E72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018BA6-4488-4FFE-A0D8-B0A2EE6DAF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50B24D-F418-4555-9EDC-5338342F8792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c2e09757-d42c-4fcd-ae27-c71d4b258210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158</Words>
  <Application>Microsoft Office PowerPoint</Application>
  <PresentationFormat>Diavoorstelling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Office-thema</vt:lpstr>
      <vt:lpstr>Praktijk Opleiders Cursus</vt:lpstr>
      <vt:lpstr>Programma</vt:lpstr>
      <vt:lpstr>Programma</vt:lpstr>
      <vt:lpstr>Wat is leren?</vt:lpstr>
      <vt:lpstr>Kolb</vt:lpstr>
      <vt:lpstr>Kolb</vt:lpstr>
      <vt:lpstr>Kolb</vt:lpstr>
      <vt:lpstr>Kolb</vt:lpstr>
      <vt:lpstr>Manieren van leren</vt:lpstr>
      <vt:lpstr>Kennis, houding en gedrag</vt:lpstr>
      <vt:lpstr>Opdrachten leren en leerstijlen</vt:lpstr>
      <vt:lpstr>Introductie van je bedrijf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Praktijk Opleiders Cursus</dc:title>
  <dc:creator>Robert Soesman</dc:creator>
  <cp:lastModifiedBy>Regien Mendel - ten Napel</cp:lastModifiedBy>
  <cp:revision>34</cp:revision>
  <dcterms:created xsi:type="dcterms:W3CDTF">2015-06-29T11:34:40Z</dcterms:created>
  <dcterms:modified xsi:type="dcterms:W3CDTF">2020-09-08T20:10:09Z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